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68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3962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31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01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08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176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121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31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81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950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20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986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6F49B-1C65-4DE5-8543-208D5AD38F57}" type="datetimeFigureOut">
              <a:rPr lang="nl-NL" smtClean="0"/>
              <a:t>31-1-2020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58A4B-23BE-48EC-94CD-85895A348A9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6556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nl/url?sa=i&amp;url=https://www.facebook.com/umcgroningen/reviews/&amp;psig=AOvVaw0xh4ik-i1BoWok5tHtryvN&amp;ust=1580282577862000&amp;source=images&amp;cd=vfe&amp;ved=0CAIQjRxqFwoTCPig1r_hpecCFQAAAAAdAAAAABAD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google.nl/url?sa=i&amp;url=https://www.soncos.org/wp-content/uploads/2018/11/Bijlage-2-20180924-Protonencentrum-HPTC.pdf&amp;psig=AOvVaw3R2ZDpmXhdJfWD85fi2Z5i&amp;ust=1580282550265000&amp;source=images&amp;cd=vfe&amp;ved=0CAIQjRxqFwoTCKiA1rPhpecCFQAAAAAdAAAAABA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martini torne"/>
          <p:cNvPicPr>
            <a:picLocks noChangeAspect="1" noChangeArrowheads="1"/>
          </p:cNvPicPr>
          <p:nvPr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778" b="100000" l="20764" r="82724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301" t="5460" r="9371"/>
          <a:stretch/>
        </p:blipFill>
        <p:spPr bwMode="auto">
          <a:xfrm>
            <a:off x="1030242" y="153092"/>
            <a:ext cx="4919038" cy="899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1"/>
          <p:cNvSpPr txBox="1">
            <a:spLocks/>
          </p:cNvSpPr>
          <p:nvPr/>
        </p:nvSpPr>
        <p:spPr>
          <a:xfrm>
            <a:off x="188640" y="1547664"/>
            <a:ext cx="654481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2800" b="1" dirty="0" smtClean="0">
                <a:solidFill>
                  <a:srgbClr val="002060"/>
                </a:solidFill>
              </a:rPr>
              <a:t>Save the date</a:t>
            </a:r>
            <a:r>
              <a:rPr lang="nl-NL" sz="2800" dirty="0" smtClean="0">
                <a:solidFill>
                  <a:srgbClr val="002060"/>
                </a:solidFill>
              </a:rPr>
              <a:t/>
            </a:r>
            <a:br>
              <a:rPr lang="nl-NL" sz="2800" dirty="0" smtClean="0">
                <a:solidFill>
                  <a:srgbClr val="002060"/>
                </a:solidFill>
              </a:rPr>
            </a:br>
            <a:r>
              <a:rPr lang="nl-NL" sz="2800" dirty="0" smtClean="0">
                <a:solidFill>
                  <a:srgbClr val="002060"/>
                </a:solidFill>
              </a:rPr>
              <a:t>10</a:t>
            </a:r>
            <a:r>
              <a:rPr lang="nl-NL" sz="2800" baseline="30000" dirty="0" smtClean="0">
                <a:solidFill>
                  <a:srgbClr val="002060"/>
                </a:solidFill>
              </a:rPr>
              <a:t>e</a:t>
            </a:r>
            <a:r>
              <a:rPr lang="nl-NL" sz="2800" dirty="0" smtClean="0">
                <a:solidFill>
                  <a:srgbClr val="002060"/>
                </a:solidFill>
              </a:rPr>
              <a:t> Jonge </a:t>
            </a:r>
            <a:r>
              <a:rPr lang="nl-NL" sz="2800" dirty="0" err="1" smtClean="0">
                <a:solidFill>
                  <a:srgbClr val="002060"/>
                </a:solidFill>
              </a:rPr>
              <a:t>Onderzoekersdag</a:t>
            </a:r>
            <a:r>
              <a:rPr lang="nl-NL" sz="2800" dirty="0" smtClean="0">
                <a:solidFill>
                  <a:srgbClr val="002060"/>
                </a:solidFill>
              </a:rPr>
              <a:t> </a:t>
            </a:r>
            <a:br>
              <a:rPr lang="nl-NL" sz="2800" dirty="0" smtClean="0">
                <a:solidFill>
                  <a:srgbClr val="002060"/>
                </a:solidFill>
              </a:rPr>
            </a:br>
            <a:r>
              <a:rPr lang="nl-NL" sz="2800" dirty="0" smtClean="0">
                <a:solidFill>
                  <a:srgbClr val="002060"/>
                </a:solidFill>
              </a:rPr>
              <a:t>Vrijdag 19 juni 2020, Groningen</a:t>
            </a:r>
            <a:endParaRPr lang="nl-NL" sz="2800" dirty="0">
              <a:solidFill>
                <a:srgbClr val="002060"/>
              </a:solidFill>
            </a:endParaRPr>
          </a:p>
        </p:txBody>
      </p:sp>
      <p:sp>
        <p:nvSpPr>
          <p:cNvPr id="5" name="Ondertitel 2"/>
          <p:cNvSpPr txBox="1">
            <a:spLocks/>
          </p:cNvSpPr>
          <p:nvPr/>
        </p:nvSpPr>
        <p:spPr>
          <a:xfrm>
            <a:off x="260648" y="3779912"/>
            <a:ext cx="6400800" cy="4488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smtClean="0">
                <a:solidFill>
                  <a:srgbClr val="002060"/>
                </a:solidFill>
              </a:rPr>
              <a:t>Registratie vanaf 24 februari 2020</a:t>
            </a:r>
          </a:p>
          <a:p>
            <a:r>
              <a:rPr lang="nl-NL" sz="2000" dirty="0" smtClean="0">
                <a:solidFill>
                  <a:srgbClr val="002060"/>
                </a:solidFill>
              </a:rPr>
              <a:t>€30,00 per deelnemer</a:t>
            </a:r>
          </a:p>
          <a:p>
            <a:r>
              <a:rPr lang="nl-NL" sz="2000" dirty="0" smtClean="0">
                <a:solidFill>
                  <a:srgbClr val="002060"/>
                </a:solidFill>
              </a:rPr>
              <a:t>Abstract deadline 17 april</a:t>
            </a:r>
          </a:p>
          <a:p>
            <a:r>
              <a:rPr lang="nl-NL" sz="2000" dirty="0" smtClean="0">
                <a:solidFill>
                  <a:srgbClr val="002060"/>
                </a:solidFill>
              </a:rPr>
              <a:t>Registratie deadline 15 mei</a:t>
            </a:r>
          </a:p>
          <a:p>
            <a:r>
              <a:rPr lang="nl-NL" sz="2000" dirty="0" smtClean="0">
                <a:solidFill>
                  <a:srgbClr val="002060"/>
                </a:solidFill>
              </a:rPr>
              <a:t>Locatie – Groningen centrum, nog nader te bepalen</a:t>
            </a:r>
          </a:p>
          <a:p>
            <a:endParaRPr lang="nl-NL" sz="2000" dirty="0" smtClean="0">
              <a:solidFill>
                <a:srgbClr val="002060"/>
              </a:solidFill>
            </a:endParaRPr>
          </a:p>
          <a:p>
            <a:r>
              <a:rPr lang="nl-NL" sz="2000" i="1" dirty="0" smtClean="0">
                <a:solidFill>
                  <a:schemeClr val="bg1">
                    <a:lumMod val="50000"/>
                  </a:schemeClr>
                </a:solidFill>
              </a:rPr>
              <a:t>Preliminair programma</a:t>
            </a:r>
          </a:p>
          <a:p>
            <a:r>
              <a:rPr lang="nl-NL" sz="2000" i="1" dirty="0" smtClean="0"/>
              <a:t>9.30-10.00 </a:t>
            </a:r>
            <a:r>
              <a:rPr lang="nl-NL" sz="2000" i="1" dirty="0"/>
              <a:t>registratie en ontvangst</a:t>
            </a:r>
          </a:p>
          <a:p>
            <a:r>
              <a:rPr lang="nl-NL" sz="2000" i="1" dirty="0"/>
              <a:t>10.00-16.30: presentaties, koffie, lunch, thee</a:t>
            </a:r>
          </a:p>
          <a:p>
            <a:r>
              <a:rPr lang="nl-NL" sz="2000" i="1" dirty="0"/>
              <a:t>16.30: afsluitende borrel</a:t>
            </a:r>
          </a:p>
        </p:txBody>
      </p:sp>
      <p:pic>
        <p:nvPicPr>
          <p:cNvPr id="6" name="Picture 2" descr="Afbeeldingsresultaat voor nwhht&quot;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93953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fbeeldingsresultaat voor umcg logo&quot;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873" y="93953"/>
            <a:ext cx="1575619" cy="157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13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Diavoorstelling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Universitair Medisch Centrum Groningen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Verhoeven, CJ (icv)</dc:creator>
  <cp:lastModifiedBy>Q van der Kuip</cp:lastModifiedBy>
  <cp:revision>4</cp:revision>
  <dcterms:created xsi:type="dcterms:W3CDTF">2020-01-29T07:14:36Z</dcterms:created>
  <dcterms:modified xsi:type="dcterms:W3CDTF">2020-01-31T09:12:23Z</dcterms:modified>
</cp:coreProperties>
</file>